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E364A-A475-4827-AAD0-DDF7ECFEA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7D3B7-EE93-438E-82F6-248B7F803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C3FC5-C203-45CF-821C-845F3FC6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B717F-71C9-4C70-8CB4-07B2C309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1A506-BB6C-4A87-A729-90F3A55E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1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E50FB-FE37-42FB-B8E0-105527D2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9E21D-7E03-4E98-845D-E6F987380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9122-1DF0-47DA-868E-A9C8AC28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0D8C5-4BA1-471D-9A77-6EDEEC9F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43A3D-A119-4DC0-8BDE-E7A54DDA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7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AE9041-96C0-4EB8-84B6-5E9D3D256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BB1FB-8B49-433B-B96D-EBB7F3C42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E74B4-432E-411E-B9AE-2CA311A1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2BD0F-F179-4AF7-AF1A-D8F0128F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E37B-6002-4AD3-9260-17B7F770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76CD-03BE-46E9-AFF1-7BBA4A45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E533-71C5-44A6-9E53-3BB6C23E3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EFE7E-CAF3-49A4-86FD-C145535B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D6C62-23BC-4C9E-AC4A-AFCEE86CA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28623-C867-4455-B793-6399D32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41084-65FF-44EC-B6E1-700AFBB5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4D97C-3379-4AB9-BD3C-54F31B2F1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6A654-D17A-4DEA-9C2C-C7C712D8F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71972-A35D-45D6-B52F-4046088D2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04C97-ADB4-40E6-8BB3-28793615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269D5-3616-4FD4-820E-DE1AD907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A829D-2FDF-4C61-B9CE-FB90E8985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D52B3-EEBB-4ED6-BB7F-C7EC6D372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90F1D-9E6C-4A76-B1C5-06A4A70C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95FAB-BC14-4550-A467-1E2D861C7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596EF-5E83-4F9B-B786-C047A552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E6C3-EDCD-40F3-A3E9-D26FA56F1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BC547-F664-4A36-9048-FAFFF170C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948D33-37EA-45F5-B878-94E0A9FD5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CA57E-5AAF-44B6-90E3-ACA5A8D26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8707F-C2D0-4240-8932-D3674F2E2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F9DA7D-5401-4E22-BCA5-25E5A3D99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04A969-32E4-4138-A629-E7DB3428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D380F-E064-49B7-A0AC-57193576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6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66AC5-5DAB-49CC-AB24-7B136BA5C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586EB-2A96-4E13-A0F8-FA1BB7CB1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9B283-B9F2-4D2B-A9CB-20F6C9E8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8E5E63-5AAF-49B9-9B12-7059D0B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4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4E29A-08F2-432D-B66A-C3423E382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D57FA-AE43-4297-893D-2CFBEB09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45B6D-A622-42D2-AD65-331874A2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1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D6189-78B8-4819-8EE9-F97485B9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D4356-43F0-4A5A-8F84-528DA77E5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09C92-711D-4BCC-A358-29A564323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50493-D593-42C1-97CC-FC161F5F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F345B-3FD0-493C-BC8F-C6ED4062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31458-C2A4-488D-8AE0-EB16F4DB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5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DE073-ED29-450D-92FA-02426161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C5AD1-80A3-40FD-8835-000AE57FE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1E944-C9FC-4568-88F5-CD8B3894A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88CF5-B795-44A5-A13F-DF796C64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A962A-F3BF-4A41-81C9-2EC32CC6E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BFE1D-E286-4C62-8EA8-112CED7B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3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61D54-4C0F-48AB-8AEF-345C7152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5E5CE-0801-4908-9838-9E3F5CCE6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07F8B-7AFC-4048-99DB-14FE476A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7AA2-FA47-4229-A66C-E91F9518A408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A486D-4E65-42DB-89DC-72E588753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CA97B-5228-409A-96B6-45E0E6311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14E18-7590-4EFB-A1C4-9A4AE7588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ahnama.com/%D9%88%DB%8C%DA%98%DA%AF%DB%8C-%D9%87%D8%A7%DB%8C-%DB%8C%DA%A9-%D9%BE%DA%98%D9%88%D9%87%D8%B4-%D8%B9%D9%84%D9%85%DB%8C/#_%D9%85%D9%86%D8%B7%D9%82%DB%8C_%D9%88_%D8%B3%DB%8C%D8%B3%D8%AA%D9%85%D8%A7%D8%AA%DB%8C%DA%A9_%D8%A8%D9%88%D8%AF%D9%86" TargetMode="External"/><Relationship Id="rId7" Type="http://schemas.openxmlformats.org/officeDocument/2006/relationships/hyperlink" Target="https://isirahnama.com/%D9%88%DB%8C%DA%98%DA%AF%DB%8C-%D9%87%D8%A7%DB%8C-%DB%8C%DA%A9-%D9%BE%DA%98%D9%88%D9%87%D8%B4-%D8%B9%D9%84%D9%85%DB%8C/#_%D8%AD%D9%84_%D9%85%D8%B3%D8%A6%D9%84%D9%87_%D9%88_%DA%A9%D8%A7%D8%B1%D8%A8%D8%B1%D8%AF%DB%8C_%D8%A8%D9%88%D8%AF%D9%86" TargetMode="External"/><Relationship Id="rId2" Type="http://schemas.openxmlformats.org/officeDocument/2006/relationships/hyperlink" Target="https://isirahnama.com/%D9%88%DB%8C%DA%98%DA%AF%DB%8C-%D9%87%D8%A7%DB%8C-%DB%8C%DA%A9-%D9%BE%DA%98%D9%88%D9%87%D8%B4-%D8%B9%D9%84%D9%85%DB%8C/#%D9%87%D8%AF%D9%81%D9%85%D9%86%D8%AF_%D8%A8%D9%88%D8%AF%D9%86_%D9%BE%DA%98%D9%88%D9%87%D8%B4_%D8%B9%D9%84%D9%85%DB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irahnama.com/%D9%88%DB%8C%DA%98%DA%AF%DB%8C-%D9%87%D8%A7%DB%8C-%DB%8C%DA%A9-%D9%BE%DA%98%D9%88%D9%87%D8%B4-%D8%B9%D9%84%D9%85%DB%8C/#%D8%AF%D9%82%D8%AA_%D8%AF%D8%B1_%D8%A7%D8%B1%D8%A7%D8%A6%D9%87_%DB%8C%D8%A7%D9%81%D8%AA%D9%87_%D9%87%D8%A7_%D9%88_%D9%86%D8%AA%D8%A7%DB%8C%D8%AC" TargetMode="External"/><Relationship Id="rId5" Type="http://schemas.openxmlformats.org/officeDocument/2006/relationships/hyperlink" Target="https://isirahnama.com/%D9%88%DB%8C%DA%98%DA%AF%DB%8C-%D9%87%D8%A7%DB%8C-%DB%8C%DA%A9-%D9%BE%DA%98%D9%88%D9%87%D8%B4-%D8%B9%D9%84%D9%85%DB%8C/#%D8%AA%D9%83%D8%B1%D8%A7%D8%B1_%D9%BE%D8%B0%DB%8C%D8%B1_%D8%A8%D9%88%D8%AF%D9%86_%D9%86%D8%AA%D8%A7%DB%8C%D8%AC_%D8%AA%D8%AD%D9%82%DB%8C%D9%82%D8%A7%D8%AA" TargetMode="External"/><Relationship Id="rId4" Type="http://schemas.openxmlformats.org/officeDocument/2006/relationships/hyperlink" Target="https://isirahnama.com/%D9%88%DB%8C%DA%98%DA%AF%DB%8C-%D9%87%D8%A7%DB%8C-%DB%8C%DA%A9-%D9%BE%DA%98%D9%88%D9%87%D8%B4-%D8%B9%D9%84%D9%85%DB%8C/#_%D8%B9%DB%8C%D9%86%DB%8C%D8%AA%E2%80%8C%DA%AF%D8%B1%D8%A7%DB%8C%DB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ahnama.com/%D9%88%DB%8C%DA%98%DA%AF%DB%8C-%D9%87%D8%A7%DB%8C-%DB%8C%DA%A9-%D9%BE%DA%98%D9%88%D9%87%D8%B4-%D8%B9%D9%84%D9%85%DB%8C/#%D8%A7%D9%85%DA%A9%D8%A7%D9%86_%D8%A7%D9%81%D8%B2%D9%88%D8%AF%D9%86_%D8%A8%D9%87_%D8%B3%D8%B7%D8%AD_%D8%AF%D8%A7%D9%86%D8%B4_%D9%85%D8%AE%D8%A7%D8%B7%D8%A8" TargetMode="External"/><Relationship Id="rId2" Type="http://schemas.openxmlformats.org/officeDocument/2006/relationships/hyperlink" Target="https://isirahnama.com/%D9%88%DB%8C%DA%98%DA%AF%DB%8C-%D9%87%D8%A7%DB%8C-%DB%8C%DA%A9-%D9%BE%DA%98%D9%88%D9%87%D8%B4-%D8%B9%D9%84%D9%85%DB%8C/#%DA%AF%D8%B3%D8%AA%D8%B1%D8%AF%DA%AF%DB%8C_%D8%AF%D8%A7%D9%85%D9%86%D9%87_%D8%A7%D8%B3%D8%AA%D9%81%D8%A7%D8%AF%D9%87_%DA%A9%D9%86%D9%86%D8%AF%DA%AF%D8%A7%D9%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irahnama.com/%D9%88%DB%8C%DA%98%DA%AF%DB%8C-%D9%87%D8%A7%DB%8C-%DB%8C%DA%A9-%D9%BE%DA%98%D9%88%D9%87%D8%B4-%D8%B9%D9%84%D9%85%DB%8C/#%D8%AA%D9%88%D8%AC%D9%87_%D8%A8%D9%87_%D8%AC%D8%B2%D8%A6%DB%8C%D8%A7%D8%AA_%D9%88_%D8%AF%D9%82%D8%AA" TargetMode="External"/><Relationship Id="rId5" Type="http://schemas.openxmlformats.org/officeDocument/2006/relationships/hyperlink" Target="https://isirahnama.com/%D9%88%DB%8C%DA%98%DA%AF%DB%8C-%D9%87%D8%A7%DB%8C-%DB%8C%DA%A9-%D9%BE%DA%98%D9%88%D9%87%D8%B4-%D8%B9%D9%84%D9%85%DB%8C/#%D9%82%D8%A7%D8%A8%D9%84%DB%8C%D8%AA_%D8%A7%D9%86%D8%AA%D8%B4%D8%A7%D8%B1_%D9%88_%D9%86%D9%82%D8%AF%D9%BE%D8%B0%DB%8C%D8%B1%DB%8C" TargetMode="External"/><Relationship Id="rId4" Type="http://schemas.openxmlformats.org/officeDocument/2006/relationships/hyperlink" Target="https://isirahnama.com/%D9%88%DB%8C%DA%98%DA%AF%DB%8C-%D9%87%D8%A7%DB%8C-%DB%8C%DA%A9-%D9%BE%DA%98%D9%88%D9%87%D8%B4-%D8%B9%D9%84%D9%85%DB%8C/#%D8%B5%D8%B1%D9%81_%D8%B2%D9%85%D8%A7%D9%86_%DA%A9%D8%A7%D9%81%DB%8C_%D8%A8%D8%B1%D8%A7%DB%8C_%D8%A7%D8%B1%D8%A7%D8%A6%D9%87_%D8%A7%D8%B7%D9%84%D8%A7%D8%B9%D8%A7%D8%A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irahnama.com/%D9%88%DB%8C%DA%98%DA%AF%DB%8C-%D9%87%D8%A7%DB%8C-%DB%8C%DA%A9-%D9%BE%DA%98%D9%88%D9%87%D8%B4-%D8%B9%D9%84%D9%85%DB%8C/#%D8%AA%D8%AE%D8%B5%D8%B5%DB%8C_%D8%A8%D9%88%D8%AF%D9%86_%D8%AA%D8%AD%D9%82%DB%8C%D9%82%D8%A7%D8%AA" TargetMode="External"/><Relationship Id="rId7" Type="http://schemas.openxmlformats.org/officeDocument/2006/relationships/hyperlink" Target="https://isirahnama.com/%D9%88%DB%8C%DA%98%DA%AF%DB%8C-%D9%87%D8%A7%DB%8C-%DB%8C%DA%A9-%D9%BE%DA%98%D9%88%D9%87%D8%B4-%D8%B9%D9%84%D9%85%DB%8C/#%D8%A7%D8%AE%D9%84%D8%A7%D9%82%E2%80%8C%D9%85%D8%AF%D8%A7%D8%B1%DB%8C" TargetMode="External"/><Relationship Id="rId2" Type="http://schemas.openxmlformats.org/officeDocument/2006/relationships/hyperlink" Target="https://isirahnama.com/%D9%88%DB%8C%DA%98%DA%AF%DB%8C-%D9%87%D8%A7%DB%8C-%DB%8C%DA%A9-%D9%BE%DA%98%D9%88%D9%87%D8%B4-%D8%B9%D9%84%D9%85%DB%8C/#%D9%81%D8%A7%D9%82%D8%AF_%D9%86%D8%B8%D8%B1%DB%8C%D8%A7%D8%AA_%D9%88_%D8%B9%D9%82%D8%A7%DB%8C%D8%AF_%D8%B4%D8%AE%D8%B5%DB%8C_%D9%85%D8%AD%D9%82%D9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irahnama.com/%D9%88%DB%8C%DA%98%DA%AF%DB%8C-%D9%87%D8%A7%DB%8C-%DB%8C%DA%A9-%D9%BE%DA%98%D9%88%D9%87%D8%B4-%D8%B9%D9%84%D9%85%DB%8C/#%D9%82%D8%A7%D8%A8%D9%84%DB%8C%D8%AA_%D8%A2%D8%B2%D9%85%D9%88%D9%86_%D9%88_%D8%AA%D8%A3%DB%8C%DB%8C%D8%AF" TargetMode="External"/><Relationship Id="rId5" Type="http://schemas.openxmlformats.org/officeDocument/2006/relationships/hyperlink" Target="https://isirahnama.com/%D9%88%DB%8C%DA%98%DA%AF%DB%8C-%D9%87%D8%A7%DB%8C-%DB%8C%DA%A9-%D9%BE%DA%98%D9%88%D9%87%D8%B4-%D8%B9%D9%84%D9%85%DB%8C/#_%D8%A7%D8%B1%D8%AA%D8%A8%D8%A7%D8%B7_%D8%A8%D8%A7_%D9%85%D8%A8%D8%A7%D9%86%DB%8C_%D9%86%D8%B8%D8%B1%DB%8C" TargetMode="External"/><Relationship Id="rId4" Type="http://schemas.openxmlformats.org/officeDocument/2006/relationships/hyperlink" Target="https://isirahnama.com/%D9%88%DB%8C%DA%98%DA%AF%DB%8C-%D9%87%D8%A7%DB%8C-%DB%8C%DA%A9-%D9%BE%DA%98%D9%88%D9%87%D8%B4-%D8%B9%D9%84%D9%85%DB%8C/#%D9%86%D9%88%D8%A2%D9%88%D8%B1%DB%8C_%D9%88_%D8%A7%D8%B5%D8%A7%D9%84%D8%A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49FA2-E4E3-436B-AC2B-536539E931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/>
              <a:t>Good research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BE43A-0DE8-485C-B25B-B66AC6490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Good </a:t>
            </a:r>
            <a:r>
              <a:rPr lang="en-US" sz="8000" b="1" dirty="0" err="1"/>
              <a:t>rerseacher</a:t>
            </a:r>
            <a:r>
              <a:rPr lang="en-US" sz="8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303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7621-3D61-4CDF-854A-065D716F5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3CA6B3-E873-47FC-B13F-29B90F3DD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5" y="145774"/>
            <a:ext cx="11940209" cy="6612835"/>
          </a:xfrm>
        </p:spPr>
      </p:pic>
    </p:spTree>
    <p:extLst>
      <p:ext uri="{BB962C8B-B14F-4D97-AF65-F5344CB8AC3E}">
        <p14:creationId xmlns:p14="http://schemas.microsoft.com/office/powerpoint/2010/main" val="89022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7612D-5D80-4A1D-8AE8-84BBD325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F53F1-EF1A-472A-BA4F-A70D8D0BF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hlinkClick r:id="rId2" tooltip="هدفمند بودن پژوهش علمی"/>
              </a:rPr>
              <a:t>هدفمند بودن پژوهش علمی</a:t>
            </a:r>
            <a:endParaRPr lang="fa-IR" dirty="0"/>
          </a:p>
          <a:p>
            <a:pPr algn="r" rtl="1"/>
            <a:r>
              <a:rPr lang="fa-IR" dirty="0">
                <a:hlinkClick r:id="rId3" tooltip=" منطقی و سیستماتیک بودن"/>
              </a:rPr>
              <a:t> منطقی و سیستماتیک بودن</a:t>
            </a:r>
            <a:endParaRPr lang="fa-IR" dirty="0"/>
          </a:p>
          <a:p>
            <a:pPr algn="r" rtl="1"/>
            <a:r>
              <a:rPr lang="fa-IR" dirty="0">
                <a:hlinkClick r:id="rId4" tooltip=" عینیت‌گرایی"/>
              </a:rPr>
              <a:t> عینیت‌گرایی</a:t>
            </a:r>
            <a:endParaRPr lang="fa-IR" dirty="0"/>
          </a:p>
          <a:p>
            <a:pPr algn="r" rtl="1"/>
            <a:r>
              <a:rPr lang="fa-IR" dirty="0">
                <a:hlinkClick r:id="rId5" tooltip="تكرار پذیر بودن نتایج تحقیقات"/>
              </a:rPr>
              <a:t>تكرار پذیر بودن نتایج تحقیقات</a:t>
            </a:r>
            <a:endParaRPr lang="fa-IR" dirty="0"/>
          </a:p>
          <a:p>
            <a:pPr algn="r" rtl="1"/>
            <a:r>
              <a:rPr lang="fa-IR" dirty="0">
                <a:hlinkClick r:id="rId6" tooltip="دقت در ارائه یافته ها و نتایج"/>
              </a:rPr>
              <a:t>دقت در ارائه یافته ها و نتایج</a:t>
            </a:r>
            <a:endParaRPr lang="fa-IR" dirty="0"/>
          </a:p>
          <a:p>
            <a:pPr algn="r" rtl="1"/>
            <a:r>
              <a:rPr lang="fa-IR" dirty="0">
                <a:hlinkClick r:id="rId7" tooltip=" حل مسئله و کاربردی بودن"/>
              </a:rPr>
              <a:t> حل مسئله و کاربردی بودن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5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E184-C2F3-4591-A941-5949B09D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9F10E-2238-4A67-B67B-C4577EA81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>
                <a:hlinkClick r:id="rId2" tooltip="گستردگی دامنه استفاده کنندگان"/>
              </a:rPr>
              <a:t>گستردگی دامنه استفاده کنندگان</a:t>
            </a:r>
            <a:endParaRPr lang="fa-IR" dirty="0"/>
          </a:p>
          <a:p>
            <a:pPr algn="r" rtl="1"/>
            <a:r>
              <a:rPr lang="fa-IR" dirty="0">
                <a:hlinkClick r:id="rId3" tooltip="امکان افزودن به سطح دانش مخاطب"/>
              </a:rPr>
              <a:t>امکان افزودن به سطح دانش مخاطب</a:t>
            </a:r>
            <a:endParaRPr lang="fa-IR" dirty="0"/>
          </a:p>
          <a:p>
            <a:pPr algn="r" rtl="1"/>
            <a:r>
              <a:rPr lang="fa-IR" dirty="0">
                <a:hlinkClick r:id="rId4" tooltip="صرف زمان کافی برای ارائه اطلاعات"/>
              </a:rPr>
              <a:t>صرف زمان کافی برای ارائه اطلاعات</a:t>
            </a:r>
            <a:endParaRPr lang="fa-IR" dirty="0"/>
          </a:p>
          <a:p>
            <a:pPr algn="r" rtl="1"/>
            <a:r>
              <a:rPr lang="fa-IR" dirty="0">
                <a:hlinkClick r:id="rId5" tooltip="قابلیت انتشار و نقدپذیری"/>
              </a:rPr>
              <a:t>قابلیت انتشار و نقدپذیری</a:t>
            </a:r>
            <a:endParaRPr lang="fa-IR" dirty="0"/>
          </a:p>
          <a:p>
            <a:pPr algn="r" rtl="1"/>
            <a:r>
              <a:rPr lang="fa-IR" dirty="0">
                <a:hlinkClick r:id="rId6" tooltip="توجه به جزئیات و دقت"/>
              </a:rPr>
              <a:t>توجه به جزئیات و دقت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53E9-5545-44C3-AEE6-95642C56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7FB55-9A88-475C-99A8-4065752FD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hlinkClick r:id="rId2" tooltip="فاقد نظریات و عقاید شخصی محقق"/>
              </a:rPr>
              <a:t>فاقد نظریات و عقاید شخصی محقق</a:t>
            </a:r>
            <a:endParaRPr lang="fa-IR" dirty="0"/>
          </a:p>
          <a:p>
            <a:pPr algn="r" rtl="1"/>
            <a:r>
              <a:rPr lang="fa-IR" dirty="0">
                <a:hlinkClick r:id="rId3" tooltip="تخصصی بودن تحقیقات"/>
              </a:rPr>
              <a:t>تخصصی بودن تحقیقات</a:t>
            </a:r>
            <a:endParaRPr lang="fa-IR" dirty="0"/>
          </a:p>
          <a:p>
            <a:pPr algn="r" rtl="1"/>
            <a:r>
              <a:rPr lang="fa-IR" dirty="0">
                <a:hlinkClick r:id="rId4" tooltip="نوآوری و اصالت"/>
              </a:rPr>
              <a:t>نوآوری و اصالت</a:t>
            </a:r>
            <a:endParaRPr lang="fa-IR" dirty="0"/>
          </a:p>
          <a:p>
            <a:pPr algn="r" rtl="1"/>
            <a:r>
              <a:rPr lang="fa-IR" dirty="0">
                <a:hlinkClick r:id="rId5" tooltip=" ارتباط با مبانی نظری"/>
              </a:rPr>
              <a:t> ارتباط با مبانی نظری</a:t>
            </a:r>
            <a:endParaRPr lang="fa-IR" dirty="0"/>
          </a:p>
          <a:p>
            <a:pPr algn="r" rtl="1"/>
            <a:r>
              <a:rPr lang="fa-IR" u="sng" dirty="0">
                <a:hlinkClick r:id="rId6" tooltip="قابلیت آزمون و تأیید"/>
              </a:rPr>
              <a:t>قابلیت آزمون و تأیید</a:t>
            </a:r>
            <a:endParaRPr lang="fa-IR" dirty="0"/>
          </a:p>
          <a:p>
            <a:pPr algn="r" rtl="1"/>
            <a:r>
              <a:rPr lang="fa-IR" dirty="0">
                <a:hlinkClick r:id="rId7" tooltip="اخلاق‌مداری"/>
              </a:rPr>
              <a:t>اخلاق‌مداری</a:t>
            </a:r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2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5F35D-9250-4059-8309-40F5A82E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E8CD-ADBB-459A-8904-A0AA8464C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0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Good research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research </dc:title>
  <dc:creator>pc13</dc:creator>
  <cp:lastModifiedBy>pc13</cp:lastModifiedBy>
  <cp:revision>3</cp:revision>
  <dcterms:created xsi:type="dcterms:W3CDTF">2025-04-14T07:05:49Z</dcterms:created>
  <dcterms:modified xsi:type="dcterms:W3CDTF">2025-04-14T07:13:28Z</dcterms:modified>
</cp:coreProperties>
</file>